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wholeTbl>
    <a:band2H>
      <a:tcTxStyle/>
      <a:tcStyle>
        <a:tcBdr/>
        <a:fill>
          <a:solidFill>
            <a:srgbClr val="E6E1C6">
              <a:alpha val="19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solidFill>
                <a:srgbClr val="766246"/>
              </a:solidFill>
              <a:prstDash val="solid"/>
              <a:miter lim="400000"/>
            </a:ln>
          </a:left>
          <a:right>
            <a:ln w="12700" cap="flat">
              <a:solidFill>
                <a:srgbClr val="766246"/>
              </a:solidFill>
              <a:prstDash val="solid"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E8E4D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A7A69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8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FFFCF2"/>
      </a:tcTxStyle>
      <a:tcStyle>
        <a:tcBdr>
          <a:left>
            <a:ln w="12700" cap="flat">
              <a:solidFill>
                <a:srgbClr val="A7A698"/>
              </a:solidFill>
              <a:prstDash val="solid"/>
              <a:miter lim="400000"/>
            </a:ln>
          </a:left>
          <a:right>
            <a:ln w="12700" cap="flat">
              <a:solidFill>
                <a:srgbClr val="4C4F57"/>
              </a:solidFill>
              <a:prstDash val="solid"/>
              <a:miter lim="400000"/>
            </a:ln>
          </a:right>
          <a:top>
            <a:ln w="12700" cap="flat">
              <a:solidFill>
                <a:srgbClr val="727264"/>
              </a:solidFill>
              <a:prstDash val="solid"/>
              <a:miter lim="400000"/>
            </a:ln>
          </a:top>
          <a:bottom>
            <a:ln w="12700" cap="flat">
              <a:solidFill>
                <a:srgbClr val="727264"/>
              </a:solidFill>
              <a:prstDash val="solid"/>
              <a:miter lim="400000"/>
            </a:ln>
          </a:bottom>
          <a:insideH>
            <a:ln w="12700" cap="flat">
              <a:solidFill>
                <a:srgbClr val="727264"/>
              </a:solidFill>
              <a:prstDash val="solid"/>
              <a:miter lim="400000"/>
            </a:ln>
          </a:insideH>
          <a:insideV>
            <a:ln w="12700" cap="flat">
              <a:solidFill>
                <a:srgbClr val="72726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C4F57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4C4F57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29A85"/>
              </a:solidFill>
              <a:prstDash val="solid"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3030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49424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solidFill>
                <a:srgbClr val="F1EEE5"/>
              </a:solidFill>
              <a:prstDash val="solid"/>
              <a:miter lim="400000"/>
            </a:ln>
          </a:bottom>
          <a:insideH>
            <a:ln w="12700" cap="flat">
              <a:solidFill>
                <a:srgbClr val="D9CF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5F5857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CBC7C7"/>
          </a:solidFill>
        </a:fill>
      </a:tcStyle>
    </a:wholeTbl>
    <a:band2H>
      <a:tcTxStyle/>
      <a:tcStyle>
        <a:tcBdr/>
        <a:fill>
          <a:solidFill>
            <a:srgbClr val="DED9DA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5F5857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64999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A09C9C"/>
              </a:solidFill>
              <a:prstDash val="solid"/>
              <a:miter lim="400000"/>
            </a:ln>
          </a:left>
          <a:right>
            <a:ln w="12700" cap="flat">
              <a:solidFill>
                <a:srgbClr val="A09C9C"/>
              </a:solidFill>
              <a:prstDash val="solid"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solidFill>
                <a:srgbClr val="A09C9C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7"/>
  </p:normalViewPr>
  <p:slideViewPr>
    <p:cSldViewPr snapToGrid="0">
      <p:cViewPr varScale="1">
        <p:scale>
          <a:sx n="55" d="100"/>
          <a:sy n="55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905000" y="2857500"/>
            <a:ext cx="20574000" cy="4533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5000" y="7531100"/>
            <a:ext cx="20574000" cy="1727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74900" y="5956300"/>
            <a:ext cx="19621500" cy="1066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5300"/>
              </a:spcBef>
              <a:buSzTx/>
              <a:buNone/>
              <a:defRPr sz="6600" i="1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4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374900" y="8953500"/>
            <a:ext cx="19621500" cy="762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A29A85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ntage photo of a small lake surrounded by trees"/>
          <p:cNvSpPr>
            <a:spLocks noGrp="1"/>
          </p:cNvSpPr>
          <p:nvPr>
            <p:ph type="pic" idx="21"/>
          </p:nvPr>
        </p:nvSpPr>
        <p:spPr>
          <a:xfrm>
            <a:off x="0" y="-2311400"/>
            <a:ext cx="24384000" cy="183448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ntage portrait photo of a young child with a hat smiling"/>
          <p:cNvSpPr>
            <a:spLocks noGrp="1"/>
          </p:cNvSpPr>
          <p:nvPr>
            <p:ph type="pic" idx="21"/>
          </p:nvPr>
        </p:nvSpPr>
        <p:spPr>
          <a:xfrm>
            <a:off x="7010400" y="863600"/>
            <a:ext cx="10378979" cy="129758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905000" y="8953500"/>
            <a:ext cx="20574000" cy="21463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5000" y="11074400"/>
            <a:ext cx="20574000" cy="1854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905000" y="4584700"/>
            <a:ext cx="20574000" cy="453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Vintage portrait photo of a young child with a hat smiling"/>
          <p:cNvSpPr>
            <a:spLocks noGrp="1"/>
          </p:cNvSpPr>
          <p:nvPr>
            <p:ph type="pic" sz="quarter" idx="21"/>
          </p:nvPr>
        </p:nvSpPr>
        <p:spPr>
          <a:xfrm>
            <a:off x="16421100" y="2882900"/>
            <a:ext cx="6345534" cy="793321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435100" y="3251200"/>
            <a:ext cx="14630400" cy="44831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912100"/>
            <a:ext cx="14630400" cy="4559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905000" y="3898900"/>
            <a:ext cx="20574000" cy="80391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Vintage portrait photo of a young child with a hat smiling"/>
          <p:cNvSpPr>
            <a:spLocks noGrp="1"/>
          </p:cNvSpPr>
          <p:nvPr>
            <p:ph type="pic" sz="quarter" idx="21"/>
          </p:nvPr>
        </p:nvSpPr>
        <p:spPr>
          <a:xfrm>
            <a:off x="15849600" y="3937000"/>
            <a:ext cx="6345534" cy="793321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05000" y="3911600"/>
            <a:ext cx="12839700" cy="8001000"/>
          </a:xfrm>
          <a:prstGeom prst="rect">
            <a:avLst/>
          </a:prstGeom>
        </p:spPr>
        <p:txBody>
          <a:bodyPr/>
          <a:lstStyle>
            <a:lvl1pPr>
              <a:spcBef>
                <a:spcPts val="5300"/>
              </a:spcBef>
              <a:defRPr sz="4600"/>
            </a:lvl1pPr>
            <a:lvl2pPr>
              <a:spcBef>
                <a:spcPts val="5300"/>
              </a:spcBef>
              <a:defRPr sz="4600"/>
            </a:lvl2pPr>
            <a:lvl3pPr>
              <a:spcBef>
                <a:spcPts val="5300"/>
              </a:spcBef>
              <a:defRPr sz="4600"/>
            </a:lvl3pPr>
            <a:lvl4pPr>
              <a:spcBef>
                <a:spcPts val="5300"/>
              </a:spcBef>
              <a:defRPr sz="4600"/>
            </a:lvl4pPr>
            <a:lvl5pPr>
              <a:spcBef>
                <a:spcPts val="53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Vintage photo of a small lake surrounded by trees"/>
          <p:cNvSpPr>
            <a:spLocks noGrp="1"/>
          </p:cNvSpPr>
          <p:nvPr>
            <p:ph type="pic" idx="21"/>
          </p:nvPr>
        </p:nvSpPr>
        <p:spPr>
          <a:xfrm>
            <a:off x="965200" y="1320800"/>
            <a:ext cx="14686310" cy="11049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Vintage portrait photo of a young child with a hat smiling"/>
          <p:cNvSpPr>
            <a:spLocks noGrp="1"/>
          </p:cNvSpPr>
          <p:nvPr>
            <p:ph type="pic" sz="quarter" idx="22"/>
          </p:nvPr>
        </p:nvSpPr>
        <p:spPr>
          <a:xfrm>
            <a:off x="16467394" y="5783858"/>
            <a:ext cx="6680201" cy="8267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ntage photo of a locomotive"/>
          <p:cNvSpPr>
            <a:spLocks noGrp="1"/>
          </p:cNvSpPr>
          <p:nvPr>
            <p:ph type="pic" sz="quarter" idx="23"/>
          </p:nvPr>
        </p:nvSpPr>
        <p:spPr>
          <a:xfrm>
            <a:off x="16503113" y="1244600"/>
            <a:ext cx="6739524" cy="430957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0400" y="12661900"/>
            <a:ext cx="419100" cy="457200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905000" y="1778000"/>
            <a:ext cx="205740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05000" y="762000"/>
            <a:ext cx="20574000" cy="26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100" y="126619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buClrTx/>
              <a:defRPr sz="2400">
                <a:latin typeface="Cochin"/>
                <a:ea typeface="Cochin"/>
                <a:cs typeface="Cochin"/>
                <a:sym typeface="Coc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27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90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54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317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381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444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508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571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Vintage portrait photo of a young child with a hat smiling" descr="Vintage portrait photo of a young child with a hat smiling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9054116" y="1094371"/>
            <a:ext cx="6275768" cy="8479258"/>
          </a:xfrm>
          <a:prstGeom prst="rect">
            <a:avLst/>
          </a:prstGeom>
        </p:spPr>
      </p:pic>
      <p:sp>
        <p:nvSpPr>
          <p:cNvPr id="120" name="Max Blec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Max Blecher</a:t>
            </a:r>
          </a:p>
        </p:txBody>
      </p:sp>
      <p:sp>
        <p:nvSpPr>
          <p:cNvPr id="121" name="O viață consacrată durerii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ro-RO" dirty="0"/>
              <a:t>Un destin al durerii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Vintage photo of a small lake surrounded by trees" descr="Vintage photo of a small lake surrounded by trees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697968" y="1749368"/>
            <a:ext cx="12771118" cy="8064400"/>
          </a:xfrm>
          <a:prstGeom prst="rect">
            <a:avLst/>
          </a:prstGeom>
        </p:spPr>
      </p:pic>
      <p:sp>
        <p:nvSpPr>
          <p:cNvPr id="124" name="La Berck Plage, 25 martie 1930"/>
          <p:cNvSpPr txBox="1"/>
          <p:nvPr/>
        </p:nvSpPr>
        <p:spPr>
          <a:xfrm>
            <a:off x="3378567" y="10524242"/>
            <a:ext cx="94099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La Berck Plage, 25 martie 1930</a:t>
            </a:r>
          </a:p>
        </p:txBody>
      </p:sp>
      <p:pic>
        <p:nvPicPr>
          <p:cNvPr id="125" name="Vintage portrait photo of a young child with a hat smiling" descr="Vintage portrait photo of a young child with a hat smili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950985" y="1731535"/>
            <a:ext cx="5722030" cy="84997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Vintage photo of a small lake surrounded by trees" descr="Vintage photo of a small lake surrounded by trees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4711502" y="1300227"/>
            <a:ext cx="7188596" cy="11115546"/>
          </a:xfrm>
          <a:prstGeom prst="rect">
            <a:avLst/>
          </a:prstGeom>
        </p:spPr>
      </p:pic>
      <p:pic>
        <p:nvPicPr>
          <p:cNvPr id="128" name="Vintage photo of a small lake surrounded by trees" descr="Vintage photo of a small lake surrounded by trees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264" y="1300227"/>
            <a:ext cx="7188597" cy="111155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Vintage">
  <a:themeElements>
    <a:clrScheme name="Vintage">
      <a:dk1>
        <a:srgbClr val="6F6A5A"/>
      </a:dk1>
      <a:lt1>
        <a:srgbClr val="142B6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29A85"/>
          </a:buClr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intage">
  <a:themeElements>
    <a:clrScheme name="Vintage">
      <a:dk1>
        <a:srgbClr val="000000"/>
      </a:dk1>
      <a:lt1>
        <a:srgbClr val="FFFFF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29A85"/>
          </a:buClr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Macintosh PowerPoint</Application>
  <PresentationFormat>Custom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Baskerville</vt:lpstr>
      <vt:lpstr>Baskerville SemiBold</vt:lpstr>
      <vt:lpstr>Cochin</vt:lpstr>
      <vt:lpstr>Copperplate</vt:lpstr>
      <vt:lpstr>Helvetica Neue</vt:lpstr>
      <vt:lpstr>Times New Roman</vt:lpstr>
      <vt:lpstr>Vintage</vt:lpstr>
      <vt:lpstr>Max Blecher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 Blecher</dc:title>
  <cp:lastModifiedBy>Fernando Donea</cp:lastModifiedBy>
  <cp:revision>1</cp:revision>
  <dcterms:modified xsi:type="dcterms:W3CDTF">2022-09-25T12:03:23Z</dcterms:modified>
</cp:coreProperties>
</file>